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3"/>
    <p:sldId id="276" r:id="rId4"/>
    <p:sldId id="419" r:id="rId5"/>
    <p:sldId id="274" r:id="rId6"/>
    <p:sldId id="353" r:id="rId7"/>
    <p:sldId id="354" r:id="rId8"/>
    <p:sldId id="356" r:id="rId9"/>
    <p:sldId id="357" r:id="rId10"/>
    <p:sldId id="358" r:id="rId11"/>
    <p:sldId id="359" r:id="rId12"/>
    <p:sldId id="361" r:id="rId13"/>
    <p:sldId id="362" r:id="rId14"/>
    <p:sldId id="364" r:id="rId15"/>
    <p:sldId id="365" r:id="rId16"/>
    <p:sldId id="366" r:id="rId17"/>
    <p:sldId id="367" r:id="rId18"/>
    <p:sldId id="368" r:id="rId19"/>
    <p:sldId id="370" r:id="rId20"/>
    <p:sldId id="371" r:id="rId21"/>
    <p:sldId id="372" r:id="rId22"/>
    <p:sldId id="374" r:id="rId23"/>
    <p:sldId id="376" r:id="rId24"/>
    <p:sldId id="378" r:id="rId25"/>
    <p:sldId id="379" r:id="rId26"/>
    <p:sldId id="380" r:id="rId27"/>
    <p:sldId id="381" r:id="rId28"/>
    <p:sldId id="395" r:id="rId29"/>
    <p:sldId id="396" r:id="rId30"/>
    <p:sldId id="382" r:id="rId31"/>
    <p:sldId id="383" r:id="rId32"/>
    <p:sldId id="384" r:id="rId33"/>
    <p:sldId id="385" r:id="rId34"/>
    <p:sldId id="386" r:id="rId35"/>
    <p:sldId id="411" r:id="rId36"/>
    <p:sldId id="413" r:id="rId37"/>
    <p:sldId id="414" r:id="rId38"/>
    <p:sldId id="415" r:id="rId39"/>
    <p:sldId id="416" r:id="rId40"/>
    <p:sldId id="417" r:id="rId41"/>
    <p:sldId id="27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7"/>
    </p:embeddedFont>
    <p:embeddedFont>
      <p:font typeface="方正大黑体_GBK" panose="02010600010101010101" charset="-122"/>
      <p:regular r:id="rId48"/>
    </p:embeddedFont>
    <p:embeddedFont>
      <p:font typeface="等线" panose="02010600030101010101" charset="-122"/>
      <p:regular r:id="rId49"/>
    </p:embeddedFont>
    <p:embeddedFont>
      <p:font typeface="等线 Light" panose="02010600030101010101" charset="-122"/>
      <p:regular r:id="rId50"/>
    </p:embeddedFont>
    <p:embeddedFont>
      <p:font typeface="Calibri" panose="020F050202020403020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.md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52895" y="2816225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6420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48075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507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7110" y="1246505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36980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35910" y="5295265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835910" y="416560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pathB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35910" y="299466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+ pathB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CentOS Base</a:t>
            </a:r>
            <a:endParaRPr lang="en-US" altLang="zh-CN"/>
          </a:p>
        </p:txBody>
      </p:sp>
      <p:sp>
        <p:nvSpPr>
          <p:cNvPr id="37" name="立方体 36"/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environment</a:t>
            </a:r>
            <a:endParaRPr lang="en-US" altLang="zh-CN"/>
          </a:p>
        </p:txBody>
      </p:sp>
      <p:sp>
        <p:nvSpPr>
          <p:cNvPr id="39" name="立方体 38"/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 libs</a:t>
            </a:r>
            <a:endParaRPr lang="en-US" altLang="zh-CN"/>
          </a:p>
        </p:txBody>
      </p:sp>
      <p:sp>
        <p:nvSpPr>
          <p:cNvPr id="40" name="立方体 39"/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[image name] = [repository]:[tag]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lzcy5151/redis	sha9903up2903i423i</a:t>
            </a:r>
            <a:endParaRPr lang="en-US" altLang="zh-CN"/>
          </a:p>
          <a:p>
            <a:pPr algn="l"/>
            <a:r>
              <a:rPr lang="en-US" altLang="zh-CN"/>
              <a:t>lzcy5151/redis:v1.0	</a:t>
            </a:r>
            <a:r>
              <a:rPr lang="en-US" altLang="zh-CN">
                <a:sym typeface="+mn-ea"/>
              </a:rPr>
              <a:t>sha9903up2903i423i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lzcy5151/redis:v2.0	</a:t>
            </a:r>
            <a:r>
              <a:rPr lang="en-US" altLang="zh-CN">
                <a:sym typeface="+mn-ea"/>
              </a:rPr>
              <a:t>sha9903upsdfsfsfsdd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 rot="0"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FROM centos</a:t>
            </a:r>
            <a:endParaRPr lang="en-US" altLang="zh-CN" sz="1400">
              <a:ea typeface="+mn-lt"/>
            </a:endParaRPr>
          </a:p>
        </p:txBody>
      </p:sp>
      <p:cxnSp>
        <p:nvCxnSpPr>
          <p:cNvPr id="33" name="直接箭头连接符 32"/>
          <p:cNvCxnSpPr>
            <a:stCxn id="32" idx="3"/>
            <a:endCxn id="17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vim</a:t>
            </a:r>
            <a:endParaRPr lang="en-US" altLang="zh-CN" sz="1400">
              <a:ea typeface="+mn-lt"/>
            </a:endParaRPr>
          </a:p>
        </p:txBody>
      </p:sp>
      <p:cxnSp>
        <p:nvCxnSpPr>
          <p:cNvPr id="35" name="直接箭头连接符 34"/>
          <p:cNvCxnSpPr>
            <a:stCxn id="34" idx="3"/>
            <a:endCxn id="18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httpd</a:t>
            </a:r>
            <a:endParaRPr lang="en-US" altLang="zh-CN" sz="1400">
              <a:ea typeface="+mn-lt"/>
            </a:endParaRPr>
          </a:p>
        </p:txBody>
      </p:sp>
      <p:cxnSp>
        <p:nvCxnSpPr>
          <p:cNvPr id="37" name="直接箭头连接符 36"/>
          <p:cNvCxnSpPr>
            <a:stCxn id="36" idx="3"/>
            <a:endCxn id="19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CMD [“/bin/bash”]</a:t>
            </a:r>
            <a:endParaRPr lang="en-US" altLang="zh-CN" sz="1400">
              <a:ea typeface="+mn-lt"/>
            </a:endParaRPr>
          </a:p>
        </p:txBody>
      </p:sp>
      <p:cxnSp>
        <p:nvCxnSpPr>
          <p:cNvPr id="39" name="直接箭头连接符 38"/>
          <p:cNvCxnSpPr>
            <a:stCxn id="38" idx="3"/>
            <a:endCxn id="20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7681</Words>
  <Application>WPS 演示</Application>
  <PresentationFormat>宽屏</PresentationFormat>
  <Paragraphs>753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58</cp:revision>
  <dcterms:created xsi:type="dcterms:W3CDTF">2018-10-08T02:46:00Z</dcterms:created>
  <dcterms:modified xsi:type="dcterms:W3CDTF">2020-12-03T07:11:04Z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